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14AD7-02C6-41E2-8CC3-884F6184AB29}" v="31" dt="2024-04-05T18:51:00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7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Rosales Acevedo" userId="ce3a58937299dbb6" providerId="LiveId" clId="{20314AD7-02C6-41E2-8CC3-884F6184AB29}"/>
    <pc:docChg chg="undo custSel addSld modSld">
      <pc:chgData name="Diana Rosales Acevedo" userId="ce3a58937299dbb6" providerId="LiveId" clId="{20314AD7-02C6-41E2-8CC3-884F6184AB29}" dt="2024-04-05T18:51:00.997" v="101" actId="20577"/>
      <pc:docMkLst>
        <pc:docMk/>
      </pc:docMkLst>
      <pc:sldChg chg="addSp delSp modSp mod setBg">
        <pc:chgData name="Diana Rosales Acevedo" userId="ce3a58937299dbb6" providerId="LiveId" clId="{20314AD7-02C6-41E2-8CC3-884F6184AB29}" dt="2024-04-05T17:54:38.165" v="80" actId="26606"/>
        <pc:sldMkLst>
          <pc:docMk/>
          <pc:sldMk cId="3584940083" sldId="257"/>
        </pc:sldMkLst>
        <pc:spChg chg="mod">
          <ac:chgData name="Diana Rosales Acevedo" userId="ce3a58937299dbb6" providerId="LiveId" clId="{20314AD7-02C6-41E2-8CC3-884F6184AB29}" dt="2024-04-05T17:54:38.165" v="80" actId="26606"/>
          <ac:spMkLst>
            <pc:docMk/>
            <pc:sldMk cId="3584940083" sldId="257"/>
            <ac:spMk id="2" creationId="{95639596-0444-C8D6-3B30-E3A85C794046}"/>
          </ac:spMkLst>
        </pc:spChg>
        <pc:spChg chg="mod">
          <ac:chgData name="Diana Rosales Acevedo" userId="ce3a58937299dbb6" providerId="LiveId" clId="{20314AD7-02C6-41E2-8CC3-884F6184AB29}" dt="2024-04-05T17:54:38.165" v="80" actId="26606"/>
          <ac:spMkLst>
            <pc:docMk/>
            <pc:sldMk cId="3584940083" sldId="257"/>
            <ac:spMk id="3" creationId="{34350BEC-F94C-76C6-15F1-AC0036C31A15}"/>
          </ac:spMkLst>
        </pc:spChg>
        <pc:spChg chg="add del">
          <ac:chgData name="Diana Rosales Acevedo" userId="ce3a58937299dbb6" providerId="LiveId" clId="{20314AD7-02C6-41E2-8CC3-884F6184AB29}" dt="2024-04-05T17:02:04.671" v="3" actId="26606"/>
          <ac:spMkLst>
            <pc:docMk/>
            <pc:sldMk cId="3584940083" sldId="257"/>
            <ac:spMk id="6" creationId="{0EE3437F-F2CE-4810-A229-E10FF18D4F26}"/>
          </ac:spMkLst>
        </pc:spChg>
        <pc:spChg chg="add del">
          <ac:chgData name="Diana Rosales Acevedo" userId="ce3a58937299dbb6" providerId="LiveId" clId="{20314AD7-02C6-41E2-8CC3-884F6184AB29}" dt="2024-04-05T17:02:04.671" v="3" actId="26606"/>
          <ac:spMkLst>
            <pc:docMk/>
            <pc:sldMk cId="3584940083" sldId="257"/>
            <ac:spMk id="8" creationId="{A031F918-6C2A-4C3F-8785-651FF6135CE8}"/>
          </ac:spMkLst>
        </pc:spChg>
        <pc:spChg chg="add del">
          <ac:chgData name="Diana Rosales Acevedo" userId="ce3a58937299dbb6" providerId="LiveId" clId="{20314AD7-02C6-41E2-8CC3-884F6184AB29}" dt="2024-04-05T17:01:55.824" v="1" actId="26606"/>
          <ac:spMkLst>
            <pc:docMk/>
            <pc:sldMk cId="3584940083" sldId="257"/>
            <ac:spMk id="9" creationId="{3ECBE1F1-D69B-4AFA-ABD5-8E41720EF6DE}"/>
          </ac:spMkLst>
        </pc:spChg>
        <pc:spChg chg="add del">
          <ac:chgData name="Diana Rosales Acevedo" userId="ce3a58937299dbb6" providerId="LiveId" clId="{20314AD7-02C6-41E2-8CC3-884F6184AB29}" dt="2024-04-05T17:01:55.824" v="1" actId="26606"/>
          <ac:spMkLst>
            <pc:docMk/>
            <pc:sldMk cId="3584940083" sldId="257"/>
            <ac:spMk id="11" creationId="{603A6265-E10C-4B85-9C20-E75FCAF9CC63}"/>
          </ac:spMkLst>
        </pc:spChg>
        <pc:spChg chg="add">
          <ac:chgData name="Diana Rosales Acevedo" userId="ce3a58937299dbb6" providerId="LiveId" clId="{20314AD7-02C6-41E2-8CC3-884F6184AB29}" dt="2024-04-05T17:54:38.165" v="80" actId="26606"/>
          <ac:spMkLst>
            <pc:docMk/>
            <pc:sldMk cId="3584940083" sldId="257"/>
            <ac:spMk id="14" creationId="{413C739D-903B-4C3A-8CD8-B5F604D960C5}"/>
          </ac:spMkLst>
        </pc:spChg>
        <pc:spChg chg="add">
          <ac:chgData name="Diana Rosales Acevedo" userId="ce3a58937299dbb6" providerId="LiveId" clId="{20314AD7-02C6-41E2-8CC3-884F6184AB29}" dt="2024-04-05T17:54:38.165" v="80" actId="26606"/>
          <ac:spMkLst>
            <pc:docMk/>
            <pc:sldMk cId="3584940083" sldId="257"/>
            <ac:spMk id="15" creationId="{43E8FEA2-54EE-4F84-B5DB-A055A7D805EE}"/>
          </ac:spMkLst>
        </pc:spChg>
        <pc:picChg chg="add del">
          <ac:chgData name="Diana Rosales Acevedo" userId="ce3a58937299dbb6" providerId="LiveId" clId="{20314AD7-02C6-41E2-8CC3-884F6184AB29}" dt="2024-04-05T17:01:55.824" v="1" actId="26606"/>
          <ac:picMkLst>
            <pc:docMk/>
            <pc:sldMk cId="3584940083" sldId="257"/>
            <ac:picMk id="5" creationId="{A2FE10EA-4A20-CBCF-C14B-514834E242E5}"/>
          </ac:picMkLst>
        </pc:picChg>
        <pc:picChg chg="add del">
          <ac:chgData name="Diana Rosales Acevedo" userId="ce3a58937299dbb6" providerId="LiveId" clId="{20314AD7-02C6-41E2-8CC3-884F6184AB29}" dt="2024-04-05T17:02:04.671" v="3" actId="26606"/>
          <ac:picMkLst>
            <pc:docMk/>
            <pc:sldMk cId="3584940083" sldId="257"/>
            <ac:picMk id="7" creationId="{2A023183-F8F8-57D9-7A8F-7FED7403AA9E}"/>
          </ac:picMkLst>
        </pc:picChg>
        <pc:cxnChg chg="add del">
          <ac:chgData name="Diana Rosales Acevedo" userId="ce3a58937299dbb6" providerId="LiveId" clId="{20314AD7-02C6-41E2-8CC3-884F6184AB29}" dt="2024-04-05T17:02:04.671" v="3" actId="26606"/>
          <ac:cxnSpMkLst>
            <pc:docMk/>
            <pc:sldMk cId="3584940083" sldId="257"/>
            <ac:cxnSpMk id="10" creationId="{E58B1629-F209-47B0-BA59-6BD937DBB08F}"/>
          </ac:cxnSpMkLst>
        </pc:cxnChg>
        <pc:cxnChg chg="add">
          <ac:chgData name="Diana Rosales Acevedo" userId="ce3a58937299dbb6" providerId="LiveId" clId="{20314AD7-02C6-41E2-8CC3-884F6184AB29}" dt="2024-04-05T17:54:38.165" v="80" actId="26606"/>
          <ac:cxnSpMkLst>
            <pc:docMk/>
            <pc:sldMk cId="3584940083" sldId="257"/>
            <ac:cxnSpMk id="12" creationId="{E58B1629-F209-47B0-BA59-6BD937DBB08F}"/>
          </ac:cxnSpMkLst>
        </pc:cxnChg>
        <pc:cxnChg chg="add del">
          <ac:chgData name="Diana Rosales Acevedo" userId="ce3a58937299dbb6" providerId="LiveId" clId="{20314AD7-02C6-41E2-8CC3-884F6184AB29}" dt="2024-04-05T17:01:55.824" v="1" actId="26606"/>
          <ac:cxnSpMkLst>
            <pc:docMk/>
            <pc:sldMk cId="3584940083" sldId="257"/>
            <ac:cxnSpMk id="13" creationId="{61FF92BA-874E-408A-BFAD-416A7FFE5976}"/>
          </ac:cxnSpMkLst>
        </pc:cxnChg>
      </pc:sldChg>
      <pc:sldChg chg="addSp modSp mod setBg">
        <pc:chgData name="Diana Rosales Acevedo" userId="ce3a58937299dbb6" providerId="LiveId" clId="{20314AD7-02C6-41E2-8CC3-884F6184AB29}" dt="2024-04-05T17:54:27.324" v="79" actId="26606"/>
        <pc:sldMkLst>
          <pc:docMk/>
          <pc:sldMk cId="561286189" sldId="261"/>
        </pc:sldMkLst>
        <pc:spChg chg="mod">
          <ac:chgData name="Diana Rosales Acevedo" userId="ce3a58937299dbb6" providerId="LiveId" clId="{20314AD7-02C6-41E2-8CC3-884F6184AB29}" dt="2024-04-05T17:54:27.324" v="79" actId="26606"/>
          <ac:spMkLst>
            <pc:docMk/>
            <pc:sldMk cId="561286189" sldId="261"/>
            <ac:spMk id="2" creationId="{446CCCDE-84CA-8D0D-A744-FAC0AD81BC78}"/>
          </ac:spMkLst>
        </pc:spChg>
        <pc:spChg chg="mod">
          <ac:chgData name="Diana Rosales Acevedo" userId="ce3a58937299dbb6" providerId="LiveId" clId="{20314AD7-02C6-41E2-8CC3-884F6184AB29}" dt="2024-04-05T17:54:27.324" v="79" actId="26606"/>
          <ac:spMkLst>
            <pc:docMk/>
            <pc:sldMk cId="561286189" sldId="261"/>
            <ac:spMk id="3" creationId="{71CEA1F2-B2A1-FF1D-EC5F-54CA2A741278}"/>
          </ac:spMkLst>
        </pc:spChg>
        <pc:spChg chg="add">
          <ac:chgData name="Diana Rosales Acevedo" userId="ce3a58937299dbb6" providerId="LiveId" clId="{20314AD7-02C6-41E2-8CC3-884F6184AB29}" dt="2024-04-05T17:54:27.324" v="79" actId="26606"/>
          <ac:spMkLst>
            <pc:docMk/>
            <pc:sldMk cId="561286189" sldId="261"/>
            <ac:spMk id="8" creationId="{413C739D-903B-4C3A-8CD8-B5F604D960C5}"/>
          </ac:spMkLst>
        </pc:spChg>
        <pc:spChg chg="add">
          <ac:chgData name="Diana Rosales Acevedo" userId="ce3a58937299dbb6" providerId="LiveId" clId="{20314AD7-02C6-41E2-8CC3-884F6184AB29}" dt="2024-04-05T17:54:27.324" v="79" actId="26606"/>
          <ac:spMkLst>
            <pc:docMk/>
            <pc:sldMk cId="561286189" sldId="261"/>
            <ac:spMk id="10" creationId="{43E8FEA2-54EE-4F84-B5DB-A055A7D805EE}"/>
          </ac:spMkLst>
        </pc:spChg>
        <pc:cxnChg chg="add">
          <ac:chgData name="Diana Rosales Acevedo" userId="ce3a58937299dbb6" providerId="LiveId" clId="{20314AD7-02C6-41E2-8CC3-884F6184AB29}" dt="2024-04-05T17:54:27.324" v="79" actId="26606"/>
          <ac:cxnSpMkLst>
            <pc:docMk/>
            <pc:sldMk cId="561286189" sldId="261"/>
            <ac:cxnSpMk id="12" creationId="{E58B1629-F209-47B0-BA59-6BD937DBB08F}"/>
          </ac:cxnSpMkLst>
        </pc:cxnChg>
      </pc:sldChg>
      <pc:sldChg chg="addSp delSp modSp mod setBg addAnim">
        <pc:chgData name="Diana Rosales Acevedo" userId="ce3a58937299dbb6" providerId="LiveId" clId="{20314AD7-02C6-41E2-8CC3-884F6184AB29}" dt="2024-04-05T17:56:49.539" v="89"/>
        <pc:sldMkLst>
          <pc:docMk/>
          <pc:sldMk cId="1970603677" sldId="262"/>
        </pc:sldMkLst>
        <pc:spChg chg="mod or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" creationId="{F07F3412-B57F-93A1-86FC-E6C5FCA7938A}"/>
          </ac:spMkLst>
        </pc:spChg>
        <pc:spChg chg="add del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7" creationId="{D284A420-F50C-4C2C-B88E-E6F4EF504B6E}"/>
          </ac:spMkLst>
        </pc:spChg>
        <pc:spChg chg="add del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9" creationId="{893A6D2E-5228-4998-9E24-EFCCA024675E}"/>
          </ac:spMkLst>
        </pc:spChg>
        <pc:spChg chg="add del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15" creationId="{39DEF503-AFED-40B5-99E5-87975B0D78FB}"/>
          </ac:spMkLst>
        </pc:spChg>
        <pc:spChg chg="add del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17" creationId="{B38BFBE2-9AD8-4542-8FAC-02614711BC15}"/>
          </ac:spMkLst>
        </pc:spChg>
        <pc:spChg chg="add del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19" creationId="{8A8629BE-0179-4699-B176-6397C0043492}"/>
          </ac:spMkLst>
        </pc:spChg>
        <pc:spChg chg="ad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055" creationId="{D284A420-F50C-4C2C-B88E-E6F4EF504B6E}"/>
          </ac:spMkLst>
        </pc:spChg>
        <pc:spChg chg="ad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057" creationId="{893A6D2E-5228-4998-9E24-EFCCA024675E}"/>
          </ac:spMkLst>
        </pc:spChg>
        <pc:spChg chg="ad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063" creationId="{922E0291-99C8-40F9-ADAB-32589A3B57AA}"/>
          </ac:spMkLst>
        </pc:spChg>
        <pc:spChg chg="ad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065" creationId="{095830D2-F2AE-4DD8-B586-89B0977916FF}"/>
          </ac:spMkLst>
        </pc:spChg>
        <pc:spChg chg="add">
          <ac:chgData name="Diana Rosales Acevedo" userId="ce3a58937299dbb6" providerId="LiveId" clId="{20314AD7-02C6-41E2-8CC3-884F6184AB29}" dt="2024-04-05T17:56:49.538" v="88" actId="26606"/>
          <ac:spMkLst>
            <pc:docMk/>
            <pc:sldMk cId="1970603677" sldId="262"/>
            <ac:spMk id="2067" creationId="{7A8F735B-89DD-459E-BB4B-B9E1603DE41D}"/>
          </ac:spMkLst>
        </pc:spChg>
        <pc:picChg chg="add mod">
          <ac:chgData name="Diana Rosales Acevedo" userId="ce3a58937299dbb6" providerId="LiveId" clId="{20314AD7-02C6-41E2-8CC3-884F6184AB29}" dt="2024-04-05T17:56:49.538" v="88" actId="26606"/>
          <ac:picMkLst>
            <pc:docMk/>
            <pc:sldMk cId="1970603677" sldId="262"/>
            <ac:picMk id="2050" creationId="{BE85D1C2-0B2A-8ADC-E309-F49403D3F493}"/>
          </ac:picMkLst>
        </pc:picChg>
        <pc:cxnChg chg="add del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11" creationId="{3ADB48DB-8E25-4F2F-8C02-5B793937255F}"/>
          </ac:cxnSpMkLst>
        </pc:cxnChg>
        <pc:cxnChg chg="add del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13" creationId="{C32BA7E3-7313-49C8-A245-A85BDEB13EB3}"/>
          </ac:cxnSpMkLst>
        </pc:cxnChg>
        <pc:cxnChg chg="add del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21" creationId="{2E5D4690-002A-4B9A-A715-6B47306217A7}"/>
          </ac:cxnSpMkLst>
        </pc:cxnChg>
        <pc:cxnChg chg="add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2059" creationId="{3ADB48DB-8E25-4F2F-8C02-5B793937255F}"/>
          </ac:cxnSpMkLst>
        </pc:cxnChg>
        <pc:cxnChg chg="add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2061" creationId="{C32BA7E3-7313-49C8-A245-A85BDEB13EB3}"/>
          </ac:cxnSpMkLst>
        </pc:cxnChg>
        <pc:cxnChg chg="add">
          <ac:chgData name="Diana Rosales Acevedo" userId="ce3a58937299dbb6" providerId="LiveId" clId="{20314AD7-02C6-41E2-8CC3-884F6184AB29}" dt="2024-04-05T17:56:49.538" v="88" actId="26606"/>
          <ac:cxnSpMkLst>
            <pc:docMk/>
            <pc:sldMk cId="1970603677" sldId="262"/>
            <ac:cxnSpMk id="2069" creationId="{FAFF45CC-4046-4B20-8A54-5D613033F0AF}"/>
          </ac:cxnSpMkLst>
        </pc:cxnChg>
      </pc:sldChg>
      <pc:sldChg chg="addSp delSp modSp mod setBg addAnim">
        <pc:chgData name="Diana Rosales Acevedo" userId="ce3a58937299dbb6" providerId="LiveId" clId="{20314AD7-02C6-41E2-8CC3-884F6184AB29}" dt="2024-04-05T17:59:22.180" v="92"/>
        <pc:sldMkLst>
          <pc:docMk/>
          <pc:sldMk cId="2144258375" sldId="263"/>
        </pc:sldMkLst>
        <pc:spChg chg="mod or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2" creationId="{269A56B8-0078-33F4-65DC-4232E1D2964E}"/>
          </ac:spMkLst>
        </pc:spChg>
        <pc:spChg chg="add del">
          <ac:chgData name="Diana Rosales Acevedo" userId="ce3a58937299dbb6" providerId="LiveId" clId="{20314AD7-02C6-41E2-8CC3-884F6184AB29}" dt="2024-04-05T17:55:27.080" v="85" actId="26606"/>
          <ac:spMkLst>
            <pc:docMk/>
            <pc:sldMk cId="2144258375" sldId="263"/>
            <ac:spMk id="7" creationId="{D284A420-F50C-4C2C-B88E-E6F4EF504B6E}"/>
          </ac:spMkLst>
        </pc:spChg>
        <pc:spChg chg="add del">
          <ac:chgData name="Diana Rosales Acevedo" userId="ce3a58937299dbb6" providerId="LiveId" clId="{20314AD7-02C6-41E2-8CC3-884F6184AB29}" dt="2024-04-05T17:55:27.080" v="85" actId="26606"/>
          <ac:spMkLst>
            <pc:docMk/>
            <pc:sldMk cId="2144258375" sldId="263"/>
            <ac:spMk id="9" creationId="{893A6D2E-5228-4998-9E24-EFCCA024675E}"/>
          </ac:spMkLst>
        </pc:spChg>
        <pc:spChg chg="add del">
          <ac:chgData name="Diana Rosales Acevedo" userId="ce3a58937299dbb6" providerId="LiveId" clId="{20314AD7-02C6-41E2-8CC3-884F6184AB29}" dt="2024-04-05T17:55:27.080" v="85" actId="26606"/>
          <ac:spMkLst>
            <pc:docMk/>
            <pc:sldMk cId="2144258375" sldId="263"/>
            <ac:spMk id="15" creationId="{77D3503F-B822-4BC0-89FA-E2A71A0648F8}"/>
          </ac:spMkLst>
        </pc:spChg>
        <pc:spChg chg="add del">
          <ac:chgData name="Diana Rosales Acevedo" userId="ce3a58937299dbb6" providerId="LiveId" clId="{20314AD7-02C6-41E2-8CC3-884F6184AB29}" dt="2024-04-05T17:55:27.080" v="85" actId="26606"/>
          <ac:spMkLst>
            <pc:docMk/>
            <pc:sldMk cId="2144258375" sldId="263"/>
            <ac:spMk id="17" creationId="{26B3B635-A4FC-4023-B475-4BB5AF55E889}"/>
          </ac:spMkLst>
        </pc:spChg>
        <pc:spChg chg="add del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24" creationId="{D284A420-F50C-4C2C-B88E-E6F4EF504B6E}"/>
          </ac:spMkLst>
        </pc:spChg>
        <pc:spChg chg="add del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26" creationId="{893A6D2E-5228-4998-9E24-EFCCA024675E}"/>
          </ac:spMkLst>
        </pc:spChg>
        <pc:spChg chg="add del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2" creationId="{77D3503F-B822-4BC0-89FA-E2A71A0648F8}"/>
          </ac:spMkLst>
        </pc:spChg>
        <pc:spChg chg="add del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4" creationId="{26B3B635-A4FC-4023-B475-4BB5AF55E889}"/>
          </ac:spMkLst>
        </pc:spChg>
        <pc:spChg chg="ad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079" creationId="{D284A420-F50C-4C2C-B88E-E6F4EF504B6E}"/>
          </ac:spMkLst>
        </pc:spChg>
        <pc:spChg chg="ad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081" creationId="{893A6D2E-5228-4998-9E24-EFCCA024675E}"/>
          </ac:spMkLst>
        </pc:spChg>
        <pc:spChg chg="ad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087" creationId="{922E0291-99C8-40F9-ADAB-32589A3B57AA}"/>
          </ac:spMkLst>
        </pc:spChg>
        <pc:spChg chg="ad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089" creationId="{095830D2-F2AE-4DD8-B586-89B0977916FF}"/>
          </ac:spMkLst>
        </pc:spChg>
        <pc:spChg chg="add">
          <ac:chgData name="Diana Rosales Acevedo" userId="ce3a58937299dbb6" providerId="LiveId" clId="{20314AD7-02C6-41E2-8CC3-884F6184AB29}" dt="2024-04-05T17:59:22.179" v="91" actId="26606"/>
          <ac:spMkLst>
            <pc:docMk/>
            <pc:sldMk cId="2144258375" sldId="263"/>
            <ac:spMk id="3091" creationId="{7A8F735B-89DD-459E-BB4B-B9E1603DE41D}"/>
          </ac:spMkLst>
        </pc:spChg>
        <pc:picChg chg="add mod">
          <ac:chgData name="Diana Rosales Acevedo" userId="ce3a58937299dbb6" providerId="LiveId" clId="{20314AD7-02C6-41E2-8CC3-884F6184AB29}" dt="2024-04-05T17:59:22.179" v="91" actId="26606"/>
          <ac:picMkLst>
            <pc:docMk/>
            <pc:sldMk cId="2144258375" sldId="263"/>
            <ac:picMk id="3074" creationId="{39CCE8AF-BBB8-FBA3-4BF0-101D536BB9BC}"/>
          </ac:picMkLst>
        </pc:picChg>
        <pc:cxnChg chg="add del">
          <ac:chgData name="Diana Rosales Acevedo" userId="ce3a58937299dbb6" providerId="LiveId" clId="{20314AD7-02C6-41E2-8CC3-884F6184AB29}" dt="2024-04-05T17:55:27.080" v="85" actId="26606"/>
          <ac:cxnSpMkLst>
            <pc:docMk/>
            <pc:sldMk cId="2144258375" sldId="263"/>
            <ac:cxnSpMk id="11" creationId="{3ADB48DB-8E25-4F2F-8C02-5B793937255F}"/>
          </ac:cxnSpMkLst>
        </pc:cxnChg>
        <pc:cxnChg chg="add del">
          <ac:chgData name="Diana Rosales Acevedo" userId="ce3a58937299dbb6" providerId="LiveId" clId="{20314AD7-02C6-41E2-8CC3-884F6184AB29}" dt="2024-04-05T17:55:27.080" v="85" actId="26606"/>
          <ac:cxnSpMkLst>
            <pc:docMk/>
            <pc:sldMk cId="2144258375" sldId="263"/>
            <ac:cxnSpMk id="13" creationId="{C32BA7E3-7313-49C8-A245-A85BDEB13EB3}"/>
          </ac:cxnSpMkLst>
        </pc:cxnChg>
        <pc:cxnChg chg="add del">
          <ac:chgData name="Diana Rosales Acevedo" userId="ce3a58937299dbb6" providerId="LiveId" clId="{20314AD7-02C6-41E2-8CC3-884F6184AB29}" dt="2024-04-05T17:55:27.080" v="85" actId="26606"/>
          <ac:cxnSpMkLst>
            <pc:docMk/>
            <pc:sldMk cId="2144258375" sldId="263"/>
            <ac:cxnSpMk id="19" creationId="{220FED28-429C-4C7D-B727-29DD078FB8EE}"/>
          </ac:cxnSpMkLst>
        </pc:cxnChg>
        <pc:cxnChg chg="add del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28" creationId="{3ADB48DB-8E25-4F2F-8C02-5B793937255F}"/>
          </ac:cxnSpMkLst>
        </pc:cxnChg>
        <pc:cxnChg chg="add del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30" creationId="{C32BA7E3-7313-49C8-A245-A85BDEB13EB3}"/>
          </ac:cxnSpMkLst>
        </pc:cxnChg>
        <pc:cxnChg chg="add del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36" creationId="{220FED28-429C-4C7D-B727-29DD078FB8EE}"/>
          </ac:cxnSpMkLst>
        </pc:cxnChg>
        <pc:cxnChg chg="add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3083" creationId="{3ADB48DB-8E25-4F2F-8C02-5B793937255F}"/>
          </ac:cxnSpMkLst>
        </pc:cxnChg>
        <pc:cxnChg chg="add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3085" creationId="{C32BA7E3-7313-49C8-A245-A85BDEB13EB3}"/>
          </ac:cxnSpMkLst>
        </pc:cxnChg>
        <pc:cxnChg chg="add">
          <ac:chgData name="Diana Rosales Acevedo" userId="ce3a58937299dbb6" providerId="LiveId" clId="{20314AD7-02C6-41E2-8CC3-884F6184AB29}" dt="2024-04-05T17:59:22.179" v="91" actId="26606"/>
          <ac:cxnSpMkLst>
            <pc:docMk/>
            <pc:sldMk cId="2144258375" sldId="263"/>
            <ac:cxnSpMk id="3093" creationId="{FAFF45CC-4046-4B20-8A54-5D613033F0AF}"/>
          </ac:cxnSpMkLst>
        </pc:cxnChg>
      </pc:sldChg>
      <pc:sldChg chg="addSp delSp modSp mod setBg addAnim">
        <pc:chgData name="Diana Rosales Acevedo" userId="ce3a58937299dbb6" providerId="LiveId" clId="{20314AD7-02C6-41E2-8CC3-884F6184AB29}" dt="2024-04-05T18:51:00.997" v="101" actId="20577"/>
        <pc:sldMkLst>
          <pc:docMk/>
          <pc:sldMk cId="1464385644" sldId="264"/>
        </pc:sldMkLst>
        <pc:spChg chg="mod">
          <ac:chgData name="Diana Rosales Acevedo" userId="ce3a58937299dbb6" providerId="LiveId" clId="{20314AD7-02C6-41E2-8CC3-884F6184AB29}" dt="2024-04-05T18:51:00.997" v="101" actId="20577"/>
          <ac:spMkLst>
            <pc:docMk/>
            <pc:sldMk cId="1464385644" sldId="264"/>
            <ac:spMk id="2" creationId="{916ED4A3-EE54-F8A3-D90B-9BE691A86F7F}"/>
          </ac:spMkLst>
        </pc:spChg>
        <pc:spChg chg="add del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7" creationId="{D284A420-F50C-4C2C-B88E-E6F4EF504B6E}"/>
          </ac:spMkLst>
        </pc:spChg>
        <pc:spChg chg="add del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9" creationId="{893A6D2E-5228-4998-9E24-EFCCA024675E}"/>
          </ac:spMkLst>
        </pc:spChg>
        <pc:spChg chg="add del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15" creationId="{39DEF503-AFED-40B5-99E5-87975B0D78FB}"/>
          </ac:spMkLst>
        </pc:spChg>
        <pc:spChg chg="add del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17" creationId="{B38BFBE2-9AD8-4542-8FAC-02614711BC15}"/>
          </ac:spMkLst>
        </pc:spChg>
        <pc:spChg chg="add del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19" creationId="{8A8629BE-0179-4699-B176-6397C0043492}"/>
          </ac:spMkLst>
        </pc:spChg>
        <pc:spChg chg="add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27" creationId="{D284A420-F50C-4C2C-B88E-E6F4EF504B6E}"/>
          </ac:spMkLst>
        </pc:spChg>
        <pc:spChg chg="add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29" creationId="{893A6D2E-5228-4998-9E24-EFCCA024675E}"/>
          </ac:spMkLst>
        </pc:spChg>
        <pc:spChg chg="add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35" creationId="{922E0291-99C8-40F9-ADAB-32589A3B57AA}"/>
          </ac:spMkLst>
        </pc:spChg>
        <pc:spChg chg="add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37" creationId="{095830D2-F2AE-4DD8-B586-89B0977916FF}"/>
          </ac:spMkLst>
        </pc:spChg>
        <pc:spChg chg="add">
          <ac:chgData name="Diana Rosales Acevedo" userId="ce3a58937299dbb6" providerId="LiveId" clId="{20314AD7-02C6-41E2-8CC3-884F6184AB29}" dt="2024-04-05T17:59:46.654" v="93" actId="26606"/>
          <ac:spMkLst>
            <pc:docMk/>
            <pc:sldMk cId="1464385644" sldId="264"/>
            <ac:spMk id="39" creationId="{7A8F735B-89DD-459E-BB4B-B9E1603DE41D}"/>
          </ac:spMkLst>
        </pc:spChg>
        <pc:picChg chg="add">
          <ac:chgData name="Diana Rosales Acevedo" userId="ce3a58937299dbb6" providerId="LiveId" clId="{20314AD7-02C6-41E2-8CC3-884F6184AB29}" dt="2024-04-05T17:59:46.654" v="93" actId="26606"/>
          <ac:picMkLst>
            <pc:docMk/>
            <pc:sldMk cId="1464385644" sldId="264"/>
            <ac:picMk id="23" creationId="{2099A98D-CF25-99C7-761A-E96D0114C6AB}"/>
          </ac:picMkLst>
        </pc:picChg>
        <pc:cxnChg chg="add del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11" creationId="{3ADB48DB-8E25-4F2F-8C02-5B793937255F}"/>
          </ac:cxnSpMkLst>
        </pc:cxnChg>
        <pc:cxnChg chg="add del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13" creationId="{C32BA7E3-7313-49C8-A245-A85BDEB13EB3}"/>
          </ac:cxnSpMkLst>
        </pc:cxnChg>
        <pc:cxnChg chg="add del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21" creationId="{2E5D4690-002A-4B9A-A715-6B47306217A7}"/>
          </ac:cxnSpMkLst>
        </pc:cxnChg>
        <pc:cxnChg chg="add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31" creationId="{3ADB48DB-8E25-4F2F-8C02-5B793937255F}"/>
          </ac:cxnSpMkLst>
        </pc:cxnChg>
        <pc:cxnChg chg="add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33" creationId="{C32BA7E3-7313-49C8-A245-A85BDEB13EB3}"/>
          </ac:cxnSpMkLst>
        </pc:cxnChg>
        <pc:cxnChg chg="add">
          <ac:chgData name="Diana Rosales Acevedo" userId="ce3a58937299dbb6" providerId="LiveId" clId="{20314AD7-02C6-41E2-8CC3-884F6184AB29}" dt="2024-04-05T17:59:46.654" v="93" actId="26606"/>
          <ac:cxnSpMkLst>
            <pc:docMk/>
            <pc:sldMk cId="1464385644" sldId="264"/>
            <ac:cxnSpMk id="41" creationId="{FAFF45CC-4046-4B20-8A54-5D613033F0AF}"/>
          </ac:cxnSpMkLst>
        </pc:cxnChg>
      </pc:sldChg>
      <pc:sldChg chg="addSp modSp mod setBg">
        <pc:chgData name="Diana Rosales Acevedo" userId="ce3a58937299dbb6" providerId="LiveId" clId="{20314AD7-02C6-41E2-8CC3-884F6184AB29}" dt="2024-04-05T17:55:52.763" v="86" actId="26606"/>
        <pc:sldMkLst>
          <pc:docMk/>
          <pc:sldMk cId="591422138" sldId="265"/>
        </pc:sldMkLst>
        <pc:spChg chg="mo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2" creationId="{60F9FB36-2C61-9A68-E8ED-6C88C69FEFBF}"/>
          </ac:spMkLst>
        </pc:spChg>
        <pc:spChg chg="ad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7" creationId="{D284A420-F50C-4C2C-B88E-E6F4EF504B6E}"/>
          </ac:spMkLst>
        </pc:spChg>
        <pc:spChg chg="ad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9" creationId="{893A6D2E-5228-4998-9E24-EFCCA024675E}"/>
          </ac:spMkLst>
        </pc:spChg>
        <pc:spChg chg="ad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15" creationId="{7C062E15-E8C6-4F56-99C8-E69B02044EE6}"/>
          </ac:spMkLst>
        </pc:spChg>
        <pc:spChg chg="ad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17" creationId="{CBF1A45B-1A84-4A74-B5A8-D1E948D7617D}"/>
          </ac:spMkLst>
        </pc:spChg>
        <pc:spChg chg="add">
          <ac:chgData name="Diana Rosales Acevedo" userId="ce3a58937299dbb6" providerId="LiveId" clId="{20314AD7-02C6-41E2-8CC3-884F6184AB29}" dt="2024-04-05T17:55:52.763" v="86" actId="26606"/>
          <ac:spMkLst>
            <pc:docMk/>
            <pc:sldMk cId="591422138" sldId="265"/>
            <ac:spMk id="19" creationId="{B572936E-4B04-4E8D-8AFB-47F0A02751EE}"/>
          </ac:spMkLst>
        </pc:spChg>
        <pc:cxnChg chg="add">
          <ac:chgData name="Diana Rosales Acevedo" userId="ce3a58937299dbb6" providerId="LiveId" clId="{20314AD7-02C6-41E2-8CC3-884F6184AB29}" dt="2024-04-05T17:55:52.763" v="86" actId="26606"/>
          <ac:cxnSpMkLst>
            <pc:docMk/>
            <pc:sldMk cId="591422138" sldId="265"/>
            <ac:cxnSpMk id="11" creationId="{3ADB48DB-8E25-4F2F-8C02-5B793937255F}"/>
          </ac:cxnSpMkLst>
        </pc:cxnChg>
        <pc:cxnChg chg="add">
          <ac:chgData name="Diana Rosales Acevedo" userId="ce3a58937299dbb6" providerId="LiveId" clId="{20314AD7-02C6-41E2-8CC3-884F6184AB29}" dt="2024-04-05T17:55:52.763" v="86" actId="26606"/>
          <ac:cxnSpMkLst>
            <pc:docMk/>
            <pc:sldMk cId="591422138" sldId="265"/>
            <ac:cxnSpMk id="13" creationId="{C32BA7E3-7313-49C8-A245-A85BDEB13EB3}"/>
          </ac:cxnSpMkLst>
        </pc:cxnChg>
        <pc:cxnChg chg="add">
          <ac:chgData name="Diana Rosales Acevedo" userId="ce3a58937299dbb6" providerId="LiveId" clId="{20314AD7-02C6-41E2-8CC3-884F6184AB29}" dt="2024-04-05T17:55:52.763" v="86" actId="26606"/>
          <ac:cxnSpMkLst>
            <pc:docMk/>
            <pc:sldMk cId="591422138" sldId="265"/>
            <ac:cxnSpMk id="21" creationId="{9F031FB3-3B4F-4679-8C4E-3924954935AB}"/>
          </ac:cxnSpMkLst>
        </pc:cxnChg>
      </pc:sldChg>
      <pc:sldChg chg="addSp delSp modSp new mod modClrScheme chgLayout">
        <pc:chgData name="Diana Rosales Acevedo" userId="ce3a58937299dbb6" providerId="LiveId" clId="{20314AD7-02C6-41E2-8CC3-884F6184AB29}" dt="2024-04-05T17:47:11.128" v="78" actId="313"/>
        <pc:sldMkLst>
          <pc:docMk/>
          <pc:sldMk cId="521602077" sldId="266"/>
        </pc:sldMkLst>
        <pc:spChg chg="del">
          <ac:chgData name="Diana Rosales Acevedo" userId="ce3a58937299dbb6" providerId="LiveId" clId="{20314AD7-02C6-41E2-8CC3-884F6184AB29}" dt="2024-04-05T17:30:52.082" v="5" actId="700"/>
          <ac:spMkLst>
            <pc:docMk/>
            <pc:sldMk cId="521602077" sldId="266"/>
            <ac:spMk id="2" creationId="{0B205F9A-0DF6-3BDB-3832-2DA04807F8B2}"/>
          </ac:spMkLst>
        </pc:spChg>
        <pc:spChg chg="del">
          <ac:chgData name="Diana Rosales Acevedo" userId="ce3a58937299dbb6" providerId="LiveId" clId="{20314AD7-02C6-41E2-8CC3-884F6184AB29}" dt="2024-04-05T17:30:52.082" v="5" actId="700"/>
          <ac:spMkLst>
            <pc:docMk/>
            <pc:sldMk cId="521602077" sldId="266"/>
            <ac:spMk id="3" creationId="{5135EF91-A4AF-754C-2D2E-808E3683D48A}"/>
          </ac:spMkLst>
        </pc:spChg>
        <pc:spChg chg="add del mod ord">
          <ac:chgData name="Diana Rosales Acevedo" userId="ce3a58937299dbb6" providerId="LiveId" clId="{20314AD7-02C6-41E2-8CC3-884F6184AB29}" dt="2024-04-05T17:32:05.860" v="8" actId="700"/>
          <ac:spMkLst>
            <pc:docMk/>
            <pc:sldMk cId="521602077" sldId="266"/>
            <ac:spMk id="4" creationId="{298760CB-6331-0062-9391-0D9EE9551238}"/>
          </ac:spMkLst>
        </pc:spChg>
        <pc:spChg chg="add del mod ord">
          <ac:chgData name="Diana Rosales Acevedo" userId="ce3a58937299dbb6" providerId="LiveId" clId="{20314AD7-02C6-41E2-8CC3-884F6184AB29}" dt="2024-04-05T17:31:40.121" v="7"/>
          <ac:spMkLst>
            <pc:docMk/>
            <pc:sldMk cId="521602077" sldId="266"/>
            <ac:spMk id="5" creationId="{4FFB4DBC-DD85-BD30-DA6E-CEC6804EAC4A}"/>
          </ac:spMkLst>
        </pc:spChg>
        <pc:spChg chg="add del mod ord">
          <ac:chgData name="Diana Rosales Acevedo" userId="ce3a58937299dbb6" providerId="LiveId" clId="{20314AD7-02C6-41E2-8CC3-884F6184AB29}" dt="2024-04-05T17:32:51.281" v="16"/>
          <ac:spMkLst>
            <pc:docMk/>
            <pc:sldMk cId="521602077" sldId="266"/>
            <ac:spMk id="6" creationId="{F55B113E-9B4B-CA48-8436-3F25220B1087}"/>
          </ac:spMkLst>
        </pc:spChg>
        <pc:spChg chg="add del mod ord">
          <ac:chgData name="Diana Rosales Acevedo" userId="ce3a58937299dbb6" providerId="LiveId" clId="{20314AD7-02C6-41E2-8CC3-884F6184AB29}" dt="2024-04-05T17:32:09.465" v="9"/>
          <ac:spMkLst>
            <pc:docMk/>
            <pc:sldMk cId="521602077" sldId="266"/>
            <ac:spMk id="7" creationId="{81713E1D-1BE0-50AE-0A42-2B7B9E802143}"/>
          </ac:spMkLst>
        </pc:spChg>
        <pc:spChg chg="add del mod">
          <ac:chgData name="Diana Rosales Acevedo" userId="ce3a58937299dbb6" providerId="LiveId" clId="{20314AD7-02C6-41E2-8CC3-884F6184AB29}" dt="2024-04-05T17:32:16.978" v="10"/>
          <ac:spMkLst>
            <pc:docMk/>
            <pc:sldMk cId="521602077" sldId="266"/>
            <ac:spMk id="8" creationId="{BB2AF233-E61E-E9B0-1F79-61DB9DE73D8C}"/>
          </ac:spMkLst>
        </pc:spChg>
        <pc:spChg chg="add del mod">
          <ac:chgData name="Diana Rosales Acevedo" userId="ce3a58937299dbb6" providerId="LiveId" clId="{20314AD7-02C6-41E2-8CC3-884F6184AB29}" dt="2024-04-05T17:32:23.450" v="11"/>
          <ac:spMkLst>
            <pc:docMk/>
            <pc:sldMk cId="521602077" sldId="266"/>
            <ac:spMk id="9" creationId="{2688D7EF-A970-E6A9-06C4-520F4B2605D3}"/>
          </ac:spMkLst>
        </pc:spChg>
        <pc:spChg chg="add del mod">
          <ac:chgData name="Diana Rosales Acevedo" userId="ce3a58937299dbb6" providerId="LiveId" clId="{20314AD7-02C6-41E2-8CC3-884F6184AB29}" dt="2024-04-05T17:32:46.203" v="15"/>
          <ac:spMkLst>
            <pc:docMk/>
            <pc:sldMk cId="521602077" sldId="266"/>
            <ac:spMk id="10" creationId="{5929CA0B-6E4C-26B2-4190-18B235329B3F}"/>
          </ac:spMkLst>
        </pc:spChg>
        <pc:spChg chg="add del mod">
          <ac:chgData name="Diana Rosales Acevedo" userId="ce3a58937299dbb6" providerId="LiveId" clId="{20314AD7-02C6-41E2-8CC3-884F6184AB29}" dt="2024-04-05T17:32:37.636" v="14" actId="478"/>
          <ac:spMkLst>
            <pc:docMk/>
            <pc:sldMk cId="521602077" sldId="266"/>
            <ac:spMk id="11" creationId="{3E5C62A8-147F-8DC5-9804-20D01D7DB65F}"/>
          </ac:spMkLst>
        </pc:spChg>
        <pc:spChg chg="add del mod">
          <ac:chgData name="Diana Rosales Acevedo" userId="ce3a58937299dbb6" providerId="LiveId" clId="{20314AD7-02C6-41E2-8CC3-884F6184AB29}" dt="2024-04-05T17:44:42.791" v="25" actId="931"/>
          <ac:spMkLst>
            <pc:docMk/>
            <pc:sldMk cId="521602077" sldId="266"/>
            <ac:spMk id="12" creationId="{D9F37085-6713-4FBA-3CF7-AFC082484DBA}"/>
          </ac:spMkLst>
        </pc:spChg>
        <pc:spChg chg="add mod">
          <ac:chgData name="Diana Rosales Acevedo" userId="ce3a58937299dbb6" providerId="LiveId" clId="{20314AD7-02C6-41E2-8CC3-884F6184AB29}" dt="2024-04-05T17:47:11.128" v="78" actId="313"/>
          <ac:spMkLst>
            <pc:docMk/>
            <pc:sldMk cId="521602077" sldId="266"/>
            <ac:spMk id="13" creationId="{46166791-13AA-9985-E2B0-ADD58E4FFBC2}"/>
          </ac:spMkLst>
        </pc:spChg>
        <pc:spChg chg="add del">
          <ac:chgData name="Diana Rosales Acevedo" userId="ce3a58937299dbb6" providerId="LiveId" clId="{20314AD7-02C6-41E2-8CC3-884F6184AB29}" dt="2024-04-05T17:33:04.673" v="18" actId="478"/>
          <ac:spMkLst>
            <pc:docMk/>
            <pc:sldMk cId="521602077" sldId="266"/>
            <ac:spMk id="14" creationId="{743C30CD-FCF0-086F-BBF4-CC1595FE21BE}"/>
          </ac:spMkLst>
        </pc:spChg>
        <pc:spChg chg="add del">
          <ac:chgData name="Diana Rosales Acevedo" userId="ce3a58937299dbb6" providerId="LiveId" clId="{20314AD7-02C6-41E2-8CC3-884F6184AB29}" dt="2024-04-05T17:33:19.870" v="20" actId="478"/>
          <ac:spMkLst>
            <pc:docMk/>
            <pc:sldMk cId="521602077" sldId="266"/>
            <ac:spMk id="15" creationId="{2CE02BF8-F5B3-0289-D5D0-936F07B9F750}"/>
          </ac:spMkLst>
        </pc:spChg>
        <pc:spChg chg="add del">
          <ac:chgData name="Diana Rosales Acevedo" userId="ce3a58937299dbb6" providerId="LiveId" clId="{20314AD7-02C6-41E2-8CC3-884F6184AB29}" dt="2024-04-05T17:33:42.730" v="22" actId="478"/>
          <ac:spMkLst>
            <pc:docMk/>
            <pc:sldMk cId="521602077" sldId="266"/>
            <ac:spMk id="16" creationId="{2D69AC82-880F-BDF7-FC0D-102D350EAF10}"/>
          </ac:spMkLst>
        </pc:spChg>
        <pc:spChg chg="add del mod">
          <ac:chgData name="Diana Rosales Acevedo" userId="ce3a58937299dbb6" providerId="LiveId" clId="{20314AD7-02C6-41E2-8CC3-884F6184AB29}" dt="2024-04-05T17:46:20.908" v="27"/>
          <ac:spMkLst>
            <pc:docMk/>
            <pc:sldMk cId="521602077" sldId="266"/>
            <ac:spMk id="21" creationId="{E4E5D004-9A57-D558-206A-E87083D332E3}"/>
          </ac:spMkLst>
        </pc:spChg>
        <pc:picChg chg="add mod">
          <ac:chgData name="Diana Rosales Acevedo" userId="ce3a58937299dbb6" providerId="LiveId" clId="{20314AD7-02C6-41E2-8CC3-884F6184AB29}" dt="2024-04-05T17:44:34.793" v="24" actId="931"/>
          <ac:picMkLst>
            <pc:docMk/>
            <pc:sldMk cId="521602077" sldId="266"/>
            <ac:picMk id="18" creationId="{A4190C35-1D04-BF69-CAE9-BFE44B09261B}"/>
          </ac:picMkLst>
        </pc:picChg>
        <pc:picChg chg="add del mod">
          <ac:chgData name="Diana Rosales Acevedo" userId="ce3a58937299dbb6" providerId="LiveId" clId="{20314AD7-02C6-41E2-8CC3-884F6184AB29}" dt="2024-04-05T17:44:45.386" v="26" actId="478"/>
          <ac:picMkLst>
            <pc:docMk/>
            <pc:sldMk cId="521602077" sldId="266"/>
            <ac:picMk id="20" creationId="{2E2C7406-5884-C345-F9C2-7AC92272D9CB}"/>
          </ac:picMkLst>
        </pc:picChg>
        <pc:picChg chg="add">
          <ac:chgData name="Diana Rosales Acevedo" userId="ce3a58937299dbb6" providerId="LiveId" clId="{20314AD7-02C6-41E2-8CC3-884F6184AB29}" dt="2024-04-05T17:31:31.224" v="6"/>
          <ac:picMkLst>
            <pc:docMk/>
            <pc:sldMk cId="521602077" sldId="266"/>
            <ac:picMk id="1026" creationId="{17E73391-52CE-DD15-4313-83FD488C36A5}"/>
          </ac:picMkLst>
        </pc:picChg>
        <pc:picChg chg="add mod ord">
          <ac:chgData name="Diana Rosales Acevedo" userId="ce3a58937299dbb6" providerId="LiveId" clId="{20314AD7-02C6-41E2-8CC3-884F6184AB29}" dt="2024-04-05T17:32:05.860" v="8" actId="700"/>
          <ac:picMkLst>
            <pc:docMk/>
            <pc:sldMk cId="521602077" sldId="266"/>
            <ac:picMk id="1028" creationId="{DCF9B082-3FED-F224-DDE5-498C4A9A9080}"/>
          </ac:picMkLst>
        </pc:picChg>
        <pc:picChg chg="add mod">
          <ac:chgData name="Diana Rosales Acevedo" userId="ce3a58937299dbb6" providerId="LiveId" clId="{20314AD7-02C6-41E2-8CC3-884F6184AB29}" dt="2024-04-05T17:46:20.908" v="27"/>
          <ac:picMkLst>
            <pc:docMk/>
            <pc:sldMk cId="521602077" sldId="266"/>
            <ac:picMk id="1048" creationId="{79583F43-EA42-62B0-BCCC-7619656AD5C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237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9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7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0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9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8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51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3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5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03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4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982DBE-6420-45BB-8DFB-E034CF15E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conos de rascacielos y ubicación">
            <a:extLst>
              <a:ext uri="{FF2B5EF4-FFF2-40B4-BE49-F238E27FC236}">
                <a16:creationId xmlns:a16="http://schemas.microsoft.com/office/drawing/2014/main" id="{6F99D6E4-81FD-2740-B31C-2C87556B6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247B4D-AF5F-47E0-A726-02F7414AC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236306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3236304" cy="3096976"/>
          </a:xfrm>
          <a:prstGeom prst="rect">
            <a:avLst/>
          </a:prstGeom>
          <a:ln>
            <a:noFill/>
          </a:ln>
          <a:effectLst>
            <a:outerShdw blurRad="317500" dist="1651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14819-6047-5CEC-46FA-59879FCC9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550" y="4677731"/>
            <a:ext cx="2613208" cy="1926558"/>
          </a:xfrm>
        </p:spPr>
        <p:txBody>
          <a:bodyPr anchor="t">
            <a:normAutofit/>
          </a:bodyPr>
          <a:lstStyle/>
          <a:p>
            <a:r>
              <a:rPr lang="es-CR" dirty="0"/>
              <a:t>Diana Rosales Acevedo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4A1C44-5D65-485E-98E5-2F7C9A431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BB9DAB-99B4-4825-ACDD-48118C4F5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5FD2F1-80BF-E4EB-4907-74EBB7DE2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550" y="238299"/>
            <a:ext cx="2613209" cy="2620378"/>
          </a:xfrm>
        </p:spPr>
        <p:txBody>
          <a:bodyPr anchor="ctr">
            <a:normAutofit/>
          </a:bodyPr>
          <a:lstStyle/>
          <a:p>
            <a:r>
              <a:rPr lang="es-CR" sz="2500" dirty="0"/>
              <a:t>Comunicación con la Geolocalización</a:t>
            </a:r>
          </a:p>
        </p:txBody>
      </p:sp>
    </p:spTree>
    <p:extLst>
      <p:ext uri="{BB962C8B-B14F-4D97-AF65-F5344CB8AC3E}">
        <p14:creationId xmlns:p14="http://schemas.microsoft.com/office/powerpoint/2010/main" val="17912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99A98D-CF25-99C7-761A-E96D0114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ED4A3-EE54-F8A3-D90B-9BE691A8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Conclusiones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3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7C062E15-E8C6-4F56-99C8-E69B0204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F1A45B-1A84-4A74-B5A8-D1E948D76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572936E-4B04-4E8D-8AFB-47F0A027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144310" cy="2987359"/>
          </a:xfrm>
          <a:prstGeom prst="rect">
            <a:avLst/>
          </a:prstGeom>
          <a:ln>
            <a:noFill/>
          </a:ln>
          <a:effectLst>
            <a:outerShdw blurRad="254000" dist="1905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9FB36-2C61-9A68-E8ED-6C88C69F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81399"/>
            <a:ext cx="9151633" cy="1476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Gracias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031FB3-3B4F-4679-8C4E-392495493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2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413C739D-903B-4C3A-8CD8-B5F604D96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39596-0444-C8D6-3B30-E3A85C79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09938"/>
            <a:ext cx="4826830" cy="5530141"/>
          </a:xfrm>
        </p:spPr>
        <p:txBody>
          <a:bodyPr>
            <a:normAutofit/>
          </a:bodyPr>
          <a:lstStyle/>
          <a:p>
            <a:r>
              <a:rPr lang="es-CR" dirty="0"/>
              <a:t>Contenido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433" y="0"/>
            <a:ext cx="4826830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0BEC-F94C-76C6-15F1-AC0036C31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455" y="709938"/>
            <a:ext cx="4016057" cy="553014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Tecnologías Vinculadas al Sistema Global de Navegación por Satelite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Obtención de la Geolocalización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Principales Usos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Beneficios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Desventajas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/>
              <a:t>Conclusión</a:t>
            </a:r>
            <a:endParaRPr lang="es-C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94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0DFCE-D9A3-FA7F-BBB2-27277581E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809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1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BA7C0-2E99-7657-CEE7-506710ED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549597"/>
            <a:ext cx="4501057" cy="2483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¿Qué es la Geolocalización?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2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BD3CE-15ED-FFA1-EDCA-02268F22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R" sz="4100"/>
              <a:t>Tecnologías Vinculadas a la Geolocalizacion</a:t>
            </a:r>
          </a:p>
        </p:txBody>
      </p:sp>
      <p:pic>
        <p:nvPicPr>
          <p:cNvPr id="5" name="Picture 4" descr="Líneas se unen bajo una chincheta">
            <a:extLst>
              <a:ext uri="{FF2B5EF4-FFF2-40B4-BE49-F238E27FC236}">
                <a16:creationId xmlns:a16="http://schemas.microsoft.com/office/drawing/2014/main" id="{8681F9E7-F19D-E07C-E1DA-A6D3BF7ED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60" r="3991" b="-2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1AD3-7A1A-A8FE-1B9C-F06E56BB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Dual Band L1+L5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 err="1"/>
              <a:t>Dead</a:t>
            </a:r>
            <a:r>
              <a:rPr lang="es-CR" sz="2000"/>
              <a:t> </a:t>
            </a:r>
            <a:r>
              <a:rPr lang="es-CR" sz="2000" err="1"/>
              <a:t>Reckoning</a:t>
            </a:r>
            <a:r>
              <a:rPr lang="es-CR" sz="2000"/>
              <a:t> (Posicionamiento de Cobertura Completa)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Precise Point </a:t>
            </a:r>
            <a:r>
              <a:rPr lang="es-CR" sz="2000" err="1"/>
              <a:t>Positioning</a:t>
            </a:r>
            <a:endParaRPr lang="es-CR" sz="2000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Real-Time </a:t>
            </a:r>
            <a:r>
              <a:rPr lang="es-CR" sz="2000" err="1"/>
              <a:t>Kinematic</a:t>
            </a:r>
            <a:r>
              <a:rPr lang="es-CR" sz="2000"/>
              <a:t> (Posicionamiento de Alta Precisión)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0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4AC1B-165C-3E40-728F-BB9AAFF1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R" sz="4100"/>
              <a:t>Obtención de la Geolocalización</a:t>
            </a:r>
          </a:p>
        </p:txBody>
      </p: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7372BABA-0429-07C1-2E0A-81E7C120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3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A298-AB7A-EFD2-392E-D97C6740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3282696"/>
            <a:ext cx="3968783" cy="2957383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IP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GPS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GSM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basada en la red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WI-FI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s-CR" sz="2000"/>
              <a:t>Geolocalización Bluetooth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69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lustración de la Tierra con 24 satélites GPS en órbita a su alrededor.">
            <a:extLst>
              <a:ext uri="{FF2B5EF4-FFF2-40B4-BE49-F238E27FC236}">
                <a16:creationId xmlns:a16="http://schemas.microsoft.com/office/drawing/2014/main" id="{DCF9B082-3FED-F224-DDE5-498C4A9A908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1800" y="2833688"/>
            <a:ext cx="3165475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6" descr="Ilustración del receptor GPS que interpreta señales de 4 satélites GPS en órbita encima.">
            <a:extLst>
              <a:ext uri="{FF2B5EF4-FFF2-40B4-BE49-F238E27FC236}">
                <a16:creationId xmlns:a16="http://schemas.microsoft.com/office/drawing/2014/main" id="{46166791-13AA-9985-E2B0-ADD58E4FFBC2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CR" dirty="0"/>
              <a:t>Trilateración vs. Triangulación</a:t>
            </a:r>
          </a:p>
        </p:txBody>
      </p:sp>
      <p:pic>
        <p:nvPicPr>
          <p:cNvPr id="1048" name="Picture 24" descr="Cómo funcionan los dispositivos GPS? Trilateración vs Triangulación | El  blog de franz">
            <a:extLst>
              <a:ext uri="{FF2B5EF4-FFF2-40B4-BE49-F238E27FC236}">
                <a16:creationId xmlns:a16="http://schemas.microsoft.com/office/drawing/2014/main" id="{79583F43-EA42-62B0-BCCC-7619656AD5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3218406"/>
            <a:ext cx="5045075" cy="23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60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413C739D-903B-4C3A-8CD8-B5F604D96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CCCDE-84CA-8D0D-A744-FAC0AD81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09938"/>
            <a:ext cx="4826830" cy="5530141"/>
          </a:xfrm>
        </p:spPr>
        <p:txBody>
          <a:bodyPr>
            <a:normAutofit/>
          </a:bodyPr>
          <a:lstStyle/>
          <a:p>
            <a:r>
              <a:rPr lang="es-CR" dirty="0"/>
              <a:t>Usos Principales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433" y="0"/>
            <a:ext cx="4826830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A1F2-B2A1-FF1D-EC5F-54CA2A741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455" y="709938"/>
            <a:ext cx="4016057" cy="553014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 dirty="0"/>
              <a:t>Georreferenciación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 dirty="0"/>
              <a:t>Geo-codificación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 dirty="0"/>
              <a:t>Geoetiquetado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R" dirty="0"/>
              <a:t>Geo-targeting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CR" dirty="0"/>
              <a:t>Geo-</a:t>
            </a:r>
            <a:r>
              <a:rPr lang="es-CR" dirty="0" err="1"/>
              <a:t>fencing</a:t>
            </a:r>
            <a:endParaRPr lang="es-CR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s-CR" dirty="0" err="1"/>
              <a:t>Beaconing</a:t>
            </a:r>
            <a:endParaRPr lang="es-C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8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3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cnologías de Geolocalización 】✓ Lo Más Actual">
            <a:extLst>
              <a:ext uri="{FF2B5EF4-FFF2-40B4-BE49-F238E27FC236}">
                <a16:creationId xmlns:a16="http://schemas.microsoft.com/office/drawing/2014/main" id="{BE85D1C2-0B2A-8ADC-E309-F49403D3F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r="6736"/>
          <a:stretch/>
        </p:blipFill>
        <p:spPr bwMode="auto">
          <a:xfrm>
            <a:off x="20" y="2"/>
            <a:ext cx="12191979" cy="685799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F3412-B57F-93A1-86FC-E6C5FCA7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Beneficios</a:t>
            </a:r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6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7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l desastre de los datos de geolocalización » Enrique Dans">
            <a:extLst>
              <a:ext uri="{FF2B5EF4-FFF2-40B4-BE49-F238E27FC236}">
                <a16:creationId xmlns:a16="http://schemas.microsoft.com/office/drawing/2014/main" id="{39CCE8AF-BBB8-FBA3-4BF0-101D536BB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8" b="3114"/>
          <a:stretch/>
        </p:blipFill>
        <p:spPr bwMode="auto">
          <a:xfrm>
            <a:off x="20" y="2"/>
            <a:ext cx="12191979" cy="685799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A56B8-0078-33F4-65DC-4232E1D29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Desventajas</a:t>
            </a:r>
          </a:p>
        </p:txBody>
      </p: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evel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96</Words>
  <Application>Microsoft Office PowerPoint</Application>
  <PresentationFormat>Widescreen</PresentationFormat>
  <Paragraphs>34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Bierstadt</vt:lpstr>
      <vt:lpstr>BevelVTI</vt:lpstr>
      <vt:lpstr>Comunicación con la Geolocalización</vt:lpstr>
      <vt:lpstr>Contenido</vt:lpstr>
      <vt:lpstr>¿Qué es la Geolocalización?</vt:lpstr>
      <vt:lpstr>Tecnologías Vinculadas a la Geolocalizacion</vt:lpstr>
      <vt:lpstr>Obtención de la Geolocalización</vt:lpstr>
      <vt:lpstr>Trilateración vs. Triangulación</vt:lpstr>
      <vt:lpstr>Usos Principales</vt:lpstr>
      <vt:lpstr>Beneficios</vt:lpstr>
      <vt:lpstr>Desventajas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Comunicación con la Geolocalización</dc:title>
  <dc:creator>Diana Rosales Acevedo</dc:creator>
  <cp:lastModifiedBy>Diana Rosales Acevedo</cp:lastModifiedBy>
  <cp:revision>1</cp:revision>
  <dcterms:created xsi:type="dcterms:W3CDTF">2024-04-05T15:07:42Z</dcterms:created>
  <dcterms:modified xsi:type="dcterms:W3CDTF">2024-04-05T18:51:09Z</dcterms:modified>
</cp:coreProperties>
</file>